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4130" r="2958" b="4414"/>
          <a:stretch/>
        </p:blipFill>
        <p:spPr>
          <a:xfrm>
            <a:off x="244699" y="283335"/>
            <a:ext cx="8628846" cy="6272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913180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00661" y="548680"/>
            <a:ext cx="1965987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476672"/>
            <a:ext cx="6539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можно пользоваться на ВПР?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99892"/>
            <a:ext cx="87849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Пользоваться ничем нельзя.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Нельзя  с собой брать учебники, тетради,  справочники, калькуляторы.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Ребёнок остаётся наедине с собой, со своими знаниями. У детей вокруг будут другие варианты и надеяться на то, что можно будет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кого- ни будь списать - не стоит.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Желательно, чтобы у детей была запасная ручка и простой  карандаш. Можно пользоваться черновиками.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15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41207"/>
            <a:ext cx="851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Работу дети будут выполнять  в специальных бланках.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"/>
          <a:stretch/>
        </p:blipFill>
        <p:spPr>
          <a:xfrm>
            <a:off x="1522912" y="1124744"/>
            <a:ext cx="6264696" cy="4084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466" y="4882985"/>
            <a:ext cx="890452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правом верхнем уголке располагается Код. Каждому ребёнку даётся свой собственный код. Это делается для того, чтобы оценка  за работу была  объективной и проверяющие не знают , кто её выполнял.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1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71296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дети пишут два дня.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день- 45 минут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второй-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тоже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45 минут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В первый день они пишут диктант и выполняют два грамматических задания. Во 2-й части даётся задание на расстановку ударения ( 4 слова), затем – текст и задания к этому тексту т.е. проверяется умение работать с текстом.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Слева, возле каждого задания- пустые квадратики. В них проверяющие ставят баллы за каждое выполненное задание.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этого учитель использует систему оценивания, которая прилагается к работе.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8136904" cy="210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6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60"/>
          <a:stretch/>
        </p:blipFill>
        <p:spPr bwMode="auto">
          <a:xfrm>
            <a:off x="509023" y="928178"/>
            <a:ext cx="3528392" cy="334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52" y="955058"/>
            <a:ext cx="5488546" cy="175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446" y="2924944"/>
            <a:ext cx="439248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58" y="343403"/>
            <a:ext cx="858275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пишут один день –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45 минут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99779" y="4275786"/>
            <a:ext cx="839725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Есть задания, в которых нужно записать только ответ. А есть- в которых нужно записать и решение,  и ответ.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самом конце есть задача на логику.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1"/>
          <a:stretch/>
        </p:blipFill>
        <p:spPr bwMode="auto">
          <a:xfrm>
            <a:off x="1187624" y="2132856"/>
            <a:ext cx="2427286" cy="28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36022"/>
            <a:ext cx="8415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Окружающий мир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состоит из двух частей.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Обе части дети пишут в один день.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На выполнение работы даётся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45 минут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04" y="2348880"/>
            <a:ext cx="447357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509120"/>
            <a:ext cx="888613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В первой части проверяется умение работать с таблицей.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Обязательно даётся задание по карте. Дети должны показать знания о животных,  по анатомии человека. В задании №6 нужно описать опыт. Это задание сложнее всего даётся детям.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412" y="438189"/>
            <a:ext cx="87820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Во 2-й части нужно знать знаки, профессии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(на выбор). Дети должны уметь ориентироваться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календаре, знать праздники. Кроме этого дети должны показать знания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 своём регионе.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2736304" cy="355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r="4454" b="45673"/>
          <a:stretch/>
        </p:blipFill>
        <p:spPr bwMode="auto">
          <a:xfrm>
            <a:off x="4355976" y="1844824"/>
            <a:ext cx="3269805" cy="23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15467" y="4365104"/>
            <a:ext cx="5097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заданий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 задания могут состоять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нескольких частей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7667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готовиться к ВПР?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6" r="13943"/>
          <a:stretch/>
        </p:blipFill>
        <p:spPr>
          <a:xfrm>
            <a:off x="6804248" y="1752439"/>
            <a:ext cx="1757231" cy="2488631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17373"/>
            <a:ext cx="1800200" cy="249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4581127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2.Можно приобрести  специальные тетради для подготовки к ВПР.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 как раз  сделаны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форме бланков.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r="39207" b="66637"/>
          <a:stretch/>
        </p:blipFill>
        <p:spPr bwMode="auto">
          <a:xfrm>
            <a:off x="395536" y="1196753"/>
            <a:ext cx="403244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7728" y="3233136"/>
            <a:ext cx="4152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1.Можно готовиться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сайте Решу ВПР</a:t>
            </a:r>
          </a:p>
        </p:txBody>
      </p:sp>
    </p:spTree>
    <p:extLst>
      <p:ext uri="{BB962C8B-B14F-4D97-AF65-F5344CB8AC3E}">
        <p14:creationId xmlns:p14="http://schemas.microsoft.com/office/powerpoint/2010/main" val="6203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548680"/>
            <a:ext cx="7272808" cy="319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221088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Тренироваться на сайте очень удобно т.к.  есть ответы и каждый  ребёнок может проверить  свои знания по тем предметам, по которым  предстоит выполнять работу  ВПР.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6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выполнять задания?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89439"/>
            <a:ext cx="8856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Задания нужно выполнять по порядку,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меняя листочки т.к. в самом начале даются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лёгкие задания. Это сделано для того,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чтобы ребёнок  спокойно мог войти  в этот процесс.         Задания усложняются постепенно.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Если какое-то задание показалось сложным,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то не надо терять на него время, нужно перейти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 следующим заданиям, а потом вернуться к тому,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которое показалось сложным.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Главное не отвлекаться и не волноваться!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Желаю вашим детям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успешно справиться с заданиями ВПР!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050" y="621027"/>
            <a:ext cx="9001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4A6E7"/>
              </a:clrFrom>
              <a:clrTo>
                <a:srgbClr val="04A6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6" b="13083"/>
          <a:stretch/>
        </p:blipFill>
        <p:spPr>
          <a:xfrm>
            <a:off x="1585732" y="1452024"/>
            <a:ext cx="5820758" cy="38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3" y="332656"/>
            <a:ext cx="9139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собрания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 нужно знать родителям про ВПР»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853" y="3410303"/>
            <a:ext cx="1894706" cy="260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3973926" cy="3447749"/>
          </a:xfrm>
          <a:prstGeom prst="rect">
            <a:avLst/>
          </a:prstGeom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117" y="2503673"/>
            <a:ext cx="2991526" cy="185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0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1124744"/>
            <a:ext cx="5302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ВПР?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каким предметам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пишут ВПР В 4 классе?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готовиться?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Повлияют ли оценки?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81175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013176"/>
            <a:ext cx="8642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ВПР-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 Всероссийская проверочная работа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3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4" y="506408"/>
            <a:ext cx="1385646" cy="191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771150"/>
            <a:ext cx="6709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проверяет знание ребёнка к концу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 класса. Сюда входит всё, чему ваш ребёнок научился за период с 1 по 4 класс.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56490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Работу пишут по трём предметам :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Математика,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Русский язык, 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Окружающий мир.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25069"/>
            <a:ext cx="2010519" cy="26827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21037"/>
            <a:ext cx="1870758" cy="28061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52506"/>
            <a:ext cx="2123078" cy="283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37743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r="8012"/>
          <a:stretch/>
        </p:blipFill>
        <p:spPr>
          <a:xfrm>
            <a:off x="6787044" y="5212004"/>
            <a:ext cx="1339608" cy="1270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1023" y="836712"/>
            <a:ext cx="6622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Если у ребёнка нет знаний, то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написать работу ему будет сложно. Поэтому, чтобы хорошо выполнить работу ВПР, нужно потренироваться по каждому предмету.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104" y="3501008"/>
            <a:ext cx="84603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Здесь и задачи, и примеры на порядок действий.  Разные разборы по русскому языку и умение анализировать, а также владеть информацией о своём крае.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/>
          <a:stretch/>
        </p:blipFill>
        <p:spPr>
          <a:xfrm>
            <a:off x="308417" y="504215"/>
            <a:ext cx="2895431" cy="34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601" y="3139787"/>
            <a:ext cx="8119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нужно  начинать готовиться к ВПР?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149" y="476672"/>
            <a:ext cx="8742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Существует мнение, что к ВПР готовиться не надо. Как было сказано выше, задания включают в себя материал, изученный с 1 по 4 класс.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считаю, что готовиться надо.         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Это нужно для того, чтобы ваш ребёнок чувствовал себя спокойно и уверено.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4432" y="3645024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Готовиться к ВПР  нужно начинать с сентября.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Три предмета, много заданий.  У каждого ребёнка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 по разным причинам) имеются  индивидуальные пробелы. Их нужно выявлять и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исправлять.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конечно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же, требует много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времени,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поэтому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чем раньше начать подготовку, тем лучше.</a:t>
            </a:r>
          </a:p>
        </p:txBody>
      </p:sp>
    </p:spTree>
    <p:extLst>
      <p:ext uri="{BB962C8B-B14F-4D97-AF65-F5344CB8AC3E}">
        <p14:creationId xmlns:p14="http://schemas.microsoft.com/office/powerpoint/2010/main" val="15202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7014" y="50468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что влияет оценка ВПР? 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86873"/>
            <a:ext cx="7992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В первую очередь они влияют на четвертные оценки.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Например, если ребёнок учился на пятёрки, а ВПР сдал на «3», то уже вряд ли у него будет «5» за четверть. А наши четвертные оценки влияют на годовые.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Есть ещё один нюанс. Дети переходят в 5 класс, в среднее звено и не секрет, что учителя 5-х классов интересуются качеством знаний своих  будущих учеников и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учше  переходить в среднее звено с хорошей репутацией.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804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505273"/>
            <a:ext cx="4190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проходит ВПР?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932" y="1052736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Приказом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Федеральной службы по надзору в сфере образования и науки от 21 декабря 2023 года № 2160 утвержден график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проведения всероссийских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проверочных работ в 2024 году для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общеобразовательных организациях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Традиционные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весенние ВПР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пройдут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штатном режиме в 4–8-х классах.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5121275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Каждый регион сам для себя устанавливает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даты по каждому предмету.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59"/>
          <a:stretch/>
        </p:blipFill>
        <p:spPr bwMode="auto">
          <a:xfrm>
            <a:off x="395536" y="1484784"/>
            <a:ext cx="835292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3682" y="332656"/>
            <a:ext cx="8333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2024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ВПР планируется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проводить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19 марта по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26 апреля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931</Words>
  <Application>Microsoft Office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Intel Core i5</dc:creator>
  <cp:lastModifiedBy>ь</cp:lastModifiedBy>
  <cp:revision>23</cp:revision>
  <dcterms:created xsi:type="dcterms:W3CDTF">2024-01-13T03:11:22Z</dcterms:created>
  <dcterms:modified xsi:type="dcterms:W3CDTF">2024-03-11T13:18:20Z</dcterms:modified>
</cp:coreProperties>
</file>